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>
      <p:ext uri="{19B8F6BF-5375-455C-9EA6-DF929625EA0E}">
        <p15:presenceInfo xmlns:p15="http://schemas.microsoft.com/office/powerpoint/2012/main" userId="e0392827e6bbb5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3T11:42:56.75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67F8-0D7A-4553-B0A8-53923340A7D3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293D-95E6-46C3-B5D8-4D88364A0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63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67F8-0D7A-4553-B0A8-53923340A7D3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293D-95E6-46C3-B5D8-4D88364A0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37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67F8-0D7A-4553-B0A8-53923340A7D3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293D-95E6-46C3-B5D8-4D88364A0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269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67F8-0D7A-4553-B0A8-53923340A7D3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293D-95E6-46C3-B5D8-4D88364A0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00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67F8-0D7A-4553-B0A8-53923340A7D3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293D-95E6-46C3-B5D8-4D88364A0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409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67F8-0D7A-4553-B0A8-53923340A7D3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293D-95E6-46C3-B5D8-4D88364A0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4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67F8-0D7A-4553-B0A8-53923340A7D3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293D-95E6-46C3-B5D8-4D88364A0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8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67F8-0D7A-4553-B0A8-53923340A7D3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293D-95E6-46C3-B5D8-4D88364A0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52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67F8-0D7A-4553-B0A8-53923340A7D3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293D-95E6-46C3-B5D8-4D88364A0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474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67F8-0D7A-4553-B0A8-53923340A7D3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293D-95E6-46C3-B5D8-4D88364A0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571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67F8-0D7A-4553-B0A8-53923340A7D3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293D-95E6-46C3-B5D8-4D88364A0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95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E67F8-0D7A-4553-B0A8-53923340A7D3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7293D-95E6-46C3-B5D8-4D88364A0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716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tools.net/FB/202203-bnYvLk" TargetMode="External"/><Relationship Id="rId2" Type="http://schemas.openxmlformats.org/officeDocument/2006/relationships/hyperlink" Target="https://www.classtools.net/FB/202203-fPQ4F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s://www.classtools.net/FB/202203-tAMxQ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78946"/>
          </a:xfrm>
        </p:spPr>
        <p:txBody>
          <a:bodyPr>
            <a:normAutofit/>
          </a:bodyPr>
          <a:lstStyle/>
          <a:p>
            <a:r>
              <a:rPr lang="hr-HR" sz="5400" b="1" i="1" dirty="0" smtClean="0">
                <a:latin typeface="Century" panose="02040604050505020304" pitchFamily="18" charset="0"/>
              </a:rPr>
              <a:t>ZADAR</a:t>
            </a:r>
            <a:r>
              <a:rPr lang="hr-HR" sz="5400" b="1" dirty="0" smtClean="0">
                <a:latin typeface="Century" panose="02040604050505020304" pitchFamily="18" charset="0"/>
              </a:rPr>
              <a:t> </a:t>
            </a:r>
            <a:r>
              <a:rPr lang="hr-HR" sz="5400" b="1" i="1" dirty="0" smtClean="0">
                <a:latin typeface="Century" panose="02040604050505020304" pitchFamily="18" charset="0"/>
              </a:rPr>
              <a:t>ČITA</a:t>
            </a:r>
            <a:r>
              <a:rPr lang="hr-HR" sz="7200" b="1" i="1" dirty="0" smtClean="0">
                <a:latin typeface="Algerian" panose="04020705040A02060702" pitchFamily="82" charset="0"/>
              </a:rPr>
              <a:t/>
            </a:r>
            <a:br>
              <a:rPr lang="hr-HR" sz="7200" b="1" i="1" dirty="0" smtClean="0">
                <a:latin typeface="Algerian" panose="04020705040A02060702" pitchFamily="82" charset="0"/>
              </a:rPr>
            </a:br>
            <a:r>
              <a:rPr lang="hr-HR" sz="7200" b="1" i="1" dirty="0" smtClean="0">
                <a:latin typeface="Algerian" panose="04020705040A02060702" pitchFamily="82" charset="0"/>
              </a:rPr>
              <a:t/>
            </a:r>
            <a:br>
              <a:rPr lang="hr-HR" sz="7200" b="1" i="1" dirty="0" smtClean="0">
                <a:latin typeface="Algerian" panose="04020705040A02060702" pitchFamily="82" charset="0"/>
              </a:rPr>
            </a:br>
            <a:r>
              <a:rPr lang="hr-HR" sz="7200" b="1" i="1" dirty="0" smtClean="0">
                <a:solidFill>
                  <a:schemeClr val="accent5"/>
                </a:solidFill>
                <a:latin typeface="Algerian" panose="04020705040A02060702" pitchFamily="82" charset="0"/>
              </a:rPr>
              <a:t>FAKEBOOK MREŽA</a:t>
            </a:r>
            <a:endParaRPr lang="hr-HR" sz="7200" b="1" i="1" dirty="0">
              <a:solidFill>
                <a:schemeClr val="accent5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48000" y="5624801"/>
            <a:ext cx="9144000" cy="1655762"/>
          </a:xfrm>
        </p:spPr>
        <p:txBody>
          <a:bodyPr/>
          <a:lstStyle/>
          <a:p>
            <a:pPr algn="r"/>
            <a:r>
              <a:rPr lang="hr-HR" i="1" dirty="0" smtClean="0">
                <a:latin typeface="Century" panose="02040604050505020304" pitchFamily="18" charset="0"/>
              </a:rPr>
              <a:t>OŠ Jurja </a:t>
            </a:r>
            <a:r>
              <a:rPr lang="hr-HR" i="1" dirty="0" err="1" smtClean="0">
                <a:latin typeface="Century" panose="02040604050505020304" pitchFamily="18" charset="0"/>
              </a:rPr>
              <a:t>Barakovića</a:t>
            </a:r>
            <a:r>
              <a:rPr lang="hr-HR" i="1" dirty="0" smtClean="0">
                <a:latin typeface="Century" panose="02040604050505020304" pitchFamily="18" charset="0"/>
              </a:rPr>
              <a:t>, Ražanac</a:t>
            </a:r>
          </a:p>
          <a:p>
            <a:pPr algn="r"/>
            <a:r>
              <a:rPr lang="hr-HR" i="1" dirty="0" smtClean="0">
                <a:latin typeface="Century" panose="02040604050505020304" pitchFamily="18" charset="0"/>
              </a:rPr>
              <a:t>PO </a:t>
            </a:r>
            <a:r>
              <a:rPr lang="hr-HR" i="1" dirty="0" err="1" smtClean="0">
                <a:latin typeface="Century" panose="02040604050505020304" pitchFamily="18" charset="0"/>
              </a:rPr>
              <a:t>Krneza</a:t>
            </a:r>
            <a:endParaRPr lang="hr-HR" i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91761" y="1517002"/>
            <a:ext cx="62385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i="1" dirty="0" smtClean="0">
                <a:latin typeface="Century" panose="02040604050505020304" pitchFamily="18" charset="0"/>
              </a:rPr>
              <a:t>Učenici  PO </a:t>
            </a:r>
            <a:r>
              <a:rPr lang="hr-HR" i="1" dirty="0" err="1" smtClean="0">
                <a:latin typeface="Century" panose="02040604050505020304" pitchFamily="18" charset="0"/>
              </a:rPr>
              <a:t>Krneza</a:t>
            </a:r>
            <a:r>
              <a:rPr lang="hr-HR" i="1" dirty="0" smtClean="0">
                <a:latin typeface="Century" panose="02040604050505020304" pitchFamily="18" charset="0"/>
              </a:rPr>
              <a:t> obilježili su manifestaciju Zadar čita čitanjem slikovnica : </a:t>
            </a:r>
          </a:p>
          <a:p>
            <a:pPr marL="0" indent="0">
              <a:buNone/>
            </a:pPr>
            <a:r>
              <a:rPr lang="hr-HR" i="1" dirty="0" smtClean="0">
                <a:latin typeface="Century" panose="02040604050505020304" pitchFamily="18" charset="0"/>
              </a:rPr>
              <a:t>˝Kako živi </a:t>
            </a:r>
            <a:r>
              <a:rPr lang="hr-HR" i="1" dirty="0" err="1" smtClean="0">
                <a:latin typeface="Century" panose="02040604050505020304" pitchFamily="18" charset="0"/>
              </a:rPr>
              <a:t>Antuntun</a:t>
            </a:r>
            <a:r>
              <a:rPr lang="hr-HR" i="1" dirty="0">
                <a:latin typeface="Century" panose="02040604050505020304" pitchFamily="18" charset="0"/>
              </a:rPr>
              <a:t>˝</a:t>
            </a:r>
            <a:r>
              <a:rPr lang="hr-HR" i="1" dirty="0" smtClean="0">
                <a:latin typeface="Century" panose="02040604050505020304" pitchFamily="18" charset="0"/>
              </a:rPr>
              <a:t> </a:t>
            </a:r>
            <a:r>
              <a:rPr lang="hr-HR" i="1" dirty="0" err="1" smtClean="0">
                <a:latin typeface="Century" panose="02040604050505020304" pitchFamily="18" charset="0"/>
              </a:rPr>
              <a:t>G.Vitez</a:t>
            </a:r>
            <a:r>
              <a:rPr lang="hr-HR" i="1" dirty="0" smtClean="0">
                <a:latin typeface="Century" panose="02040604050505020304" pitchFamily="18" charset="0"/>
              </a:rPr>
              <a:t>, </a:t>
            </a:r>
          </a:p>
          <a:p>
            <a:pPr marL="0" indent="0">
              <a:buNone/>
            </a:pPr>
            <a:r>
              <a:rPr lang="hr-HR" i="1" dirty="0" smtClean="0">
                <a:latin typeface="Century" panose="02040604050505020304" pitchFamily="18" charset="0"/>
              </a:rPr>
              <a:t>˝Grga Čvarak˝ </a:t>
            </a:r>
            <a:r>
              <a:rPr lang="hr-HR" i="1" dirty="0" err="1" smtClean="0">
                <a:latin typeface="Century" panose="02040604050505020304" pitchFamily="18" charset="0"/>
              </a:rPr>
              <a:t>R.Zvrko</a:t>
            </a:r>
            <a:r>
              <a:rPr lang="hr-HR" i="1" dirty="0" smtClean="0">
                <a:latin typeface="Century" panose="02040604050505020304" pitchFamily="18" charset="0"/>
              </a:rPr>
              <a:t>, </a:t>
            </a:r>
          </a:p>
          <a:p>
            <a:pPr marL="0" indent="0">
              <a:buNone/>
            </a:pPr>
            <a:r>
              <a:rPr lang="hr-HR" i="1" dirty="0" smtClean="0">
                <a:latin typeface="Century" panose="02040604050505020304" pitchFamily="18" charset="0"/>
              </a:rPr>
              <a:t> ˝Petar Pan˝.</a:t>
            </a:r>
          </a:p>
          <a:p>
            <a:pPr marL="0" indent="0">
              <a:buNone/>
            </a:pPr>
            <a:endParaRPr lang="hr-HR" i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hr-HR" i="1" dirty="0" smtClean="0">
                <a:latin typeface="Century" panose="02040604050505020304" pitchFamily="18" charset="0"/>
              </a:rPr>
              <a:t>Prisjetili smo se i drugih likova dječje književnosti. </a:t>
            </a:r>
            <a:endParaRPr lang="hr-HR" i="1" dirty="0">
              <a:latin typeface="Century" panose="020406040505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7930">
            <a:off x="1252308" y="1603934"/>
            <a:ext cx="2143125" cy="310055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16013" b="21075"/>
          <a:stretch/>
        </p:blipFill>
        <p:spPr>
          <a:xfrm rot="19565238">
            <a:off x="1864987" y="4181966"/>
            <a:ext cx="2183931" cy="14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7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 rot="21401864">
            <a:off x="357352" y="-509753"/>
            <a:ext cx="5334000" cy="57596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i="1" dirty="0" smtClean="0">
                <a:latin typeface="Century" panose="02040604050505020304" pitchFamily="18" charset="0"/>
              </a:rPr>
              <a:t>Učenici podijeljeni u skupine </a:t>
            </a:r>
            <a:r>
              <a:rPr lang="hr-HR" sz="3200" i="1" dirty="0" smtClean="0">
                <a:latin typeface="Century" panose="02040604050505020304" pitchFamily="18" charset="0"/>
              </a:rPr>
              <a:t>odabrali su </a:t>
            </a:r>
            <a:r>
              <a:rPr lang="hr-HR" sz="3200" i="1" dirty="0" smtClean="0">
                <a:latin typeface="Century" panose="02040604050505020304" pitchFamily="18" charset="0"/>
              </a:rPr>
              <a:t>najdraži književni lik i izradili njegovu </a:t>
            </a:r>
            <a:r>
              <a:rPr lang="hr-HR" sz="3200" i="1" dirty="0" err="1" smtClean="0">
                <a:latin typeface="Century" panose="02040604050505020304" pitchFamily="18" charset="0"/>
              </a:rPr>
              <a:t>fakebook</a:t>
            </a:r>
            <a:r>
              <a:rPr lang="hr-HR" sz="3200" i="1" dirty="0" smtClean="0">
                <a:latin typeface="Century" panose="02040604050505020304" pitchFamily="18" charset="0"/>
              </a:rPr>
              <a:t> stranicu te su povezali svoje najdraže likove u mrežu.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7798676" y="1278653"/>
            <a:ext cx="4109545" cy="4351338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hlinkClick r:id="rId2"/>
              </a:rPr>
              <a:t>https://www.classtools.net/FB/202203-fPQ4Fs</a:t>
            </a:r>
            <a:r>
              <a:rPr lang="hr-HR" dirty="0" smtClean="0"/>
              <a:t> 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>
                <a:hlinkClick r:id="rId3"/>
              </a:rPr>
              <a:t>https://www.classtools.net/FB/202203-bnYvLk</a:t>
            </a:r>
            <a:r>
              <a:rPr lang="hr-HR" dirty="0" smtClean="0"/>
              <a:t> 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>
                <a:hlinkClick r:id="rId4"/>
              </a:rPr>
              <a:t>https://www.classtools.net/FB/202203-tAMxQn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4" t="18238" b="8965"/>
          <a:stretch/>
        </p:blipFill>
        <p:spPr>
          <a:xfrm>
            <a:off x="2557301" y="2905619"/>
            <a:ext cx="5157293" cy="408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45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424" y="2664823"/>
            <a:ext cx="5198144" cy="1480456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 satu likovne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kulture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napravili smo razrednu slikovnicu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˝Kako živi </a:t>
            </a:r>
            <a:r>
              <a:rPr lang="hr-H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Antuntun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˝.</a:t>
            </a:r>
            <a:endParaRPr lang="hr-H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t="639" r="8027" b="-1"/>
          <a:stretch/>
        </p:blipFill>
        <p:spPr>
          <a:xfrm>
            <a:off x="5944247" y="128451"/>
            <a:ext cx="473246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2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590" y="165463"/>
            <a:ext cx="5293416" cy="6335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" y="3522616"/>
            <a:ext cx="3053093" cy="275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" y="165463"/>
            <a:ext cx="3010475" cy="2682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" t="5206" r="6487" b="4635"/>
          <a:stretch/>
        </p:blipFill>
        <p:spPr>
          <a:xfrm>
            <a:off x="8783145" y="285205"/>
            <a:ext cx="3197538" cy="3161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0" t="5333" r="8518" b="4001"/>
          <a:stretch/>
        </p:blipFill>
        <p:spPr>
          <a:xfrm>
            <a:off x="8608871" y="3749040"/>
            <a:ext cx="3583129" cy="275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5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14040" y="335456"/>
            <a:ext cx="7294179" cy="2387600"/>
          </a:xfrm>
        </p:spPr>
        <p:txBody>
          <a:bodyPr>
            <a:normAutofit fontScale="90000"/>
          </a:bodyPr>
          <a:lstStyle/>
          <a:p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Učenici su uživali u izradi </a:t>
            </a:r>
            <a:r>
              <a:rPr lang="hr-H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fakebook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stranica i razredne slikovnice. </a:t>
            </a:r>
            <a:endParaRPr lang="hr-H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8" b="34253"/>
          <a:stretch/>
        </p:blipFill>
        <p:spPr>
          <a:xfrm rot="21299555">
            <a:off x="265609" y="291201"/>
            <a:ext cx="3651457" cy="431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5" t="28046" b="14943"/>
          <a:stretch/>
        </p:blipFill>
        <p:spPr>
          <a:xfrm rot="347170">
            <a:off x="8449042" y="2894653"/>
            <a:ext cx="3601764" cy="3909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" t="21302" r="-268" b="14484"/>
          <a:stretch/>
        </p:blipFill>
        <p:spPr>
          <a:xfrm>
            <a:off x="3489435" y="2723054"/>
            <a:ext cx="4845267" cy="4047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98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518400" y="5814291"/>
            <a:ext cx="440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 smtClean="0">
                <a:latin typeface="Century" panose="02040604050505020304" pitchFamily="18" charset="0"/>
              </a:rPr>
              <a:t>Izradile učiteljice Irena </a:t>
            </a:r>
            <a:r>
              <a:rPr lang="hr-HR" dirty="0" err="1" smtClean="0">
                <a:latin typeface="Century" panose="02040604050505020304" pitchFamily="18" charset="0"/>
              </a:rPr>
              <a:t>Miočić</a:t>
            </a:r>
            <a:r>
              <a:rPr lang="hr-HR" dirty="0" smtClean="0">
                <a:latin typeface="Century" panose="02040604050505020304" pitchFamily="18" charset="0"/>
              </a:rPr>
              <a:t> i Ena Bošković s učenicima PO </a:t>
            </a:r>
            <a:r>
              <a:rPr lang="hr-HR" dirty="0" err="1" smtClean="0">
                <a:latin typeface="Century" panose="02040604050505020304" pitchFamily="18" charset="0"/>
              </a:rPr>
              <a:t>Krneza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63" y="763386"/>
            <a:ext cx="7301346" cy="436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118</Words>
  <Application>Microsoft Office PowerPoint</Application>
  <PresentationFormat>Široki zaslon</PresentationFormat>
  <Paragraphs>25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Century</vt:lpstr>
      <vt:lpstr>Tema sustava Office</vt:lpstr>
      <vt:lpstr>ZADAR ČITA  FAKEBOOK MREŽA</vt:lpstr>
      <vt:lpstr>PowerPoint prezentacija</vt:lpstr>
      <vt:lpstr>PowerPoint prezentacija</vt:lpstr>
      <vt:lpstr>Na satu likovne kulture napravili smo razrednu slikovnicu ˝Kako živi Antuntun˝.</vt:lpstr>
      <vt:lpstr>PowerPoint prezentacija</vt:lpstr>
      <vt:lpstr>Učenici su uživali u izradi fakebook stranica i razredne slikovnice.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ZADAR ČITA FAKEBOOK MREŽA</dc:title>
  <dc:creator>Korisnik</dc:creator>
  <cp:lastModifiedBy>Korisnik</cp:lastModifiedBy>
  <cp:revision>10</cp:revision>
  <dcterms:created xsi:type="dcterms:W3CDTF">2022-03-23T10:02:36Z</dcterms:created>
  <dcterms:modified xsi:type="dcterms:W3CDTF">2022-03-25T07:29:38Z</dcterms:modified>
</cp:coreProperties>
</file>