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89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39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699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31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24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45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21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075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08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51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0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8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60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56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15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2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0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446BF3-5844-44A4-AC66-3C6EAFD8CE95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791617-C6B3-47A7-9952-0AA6E7C4332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Algerian" panose="04020705040A02060702" pitchFamily="82" charset="0"/>
              </a:rPr>
              <a:t>Internetsko </a:t>
            </a:r>
            <a:br>
              <a:rPr lang="hr-HR" dirty="0" smtClean="0">
                <a:latin typeface="Algerian" panose="04020705040A02060702" pitchFamily="82" charset="0"/>
              </a:rPr>
            </a:br>
            <a:r>
              <a:rPr lang="hr-HR" dirty="0" smtClean="0">
                <a:latin typeface="Algerian" panose="04020705040A02060702" pitchFamily="82" charset="0"/>
              </a:rPr>
              <a:t>nasilje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99453" y="5565227"/>
            <a:ext cx="2483069" cy="638502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Tomislav Lazanja</a:t>
            </a:r>
            <a:endParaRPr lang="hr-HR" b="1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1040524" y="417788"/>
            <a:ext cx="5533697" cy="5431219"/>
            <a:chOff x="1040524" y="417788"/>
            <a:chExt cx="5533697" cy="5431219"/>
          </a:xfrm>
        </p:grpSpPr>
        <p:grpSp>
          <p:nvGrpSpPr>
            <p:cNvPr id="9" name="Grupa 8"/>
            <p:cNvGrpSpPr/>
            <p:nvPr/>
          </p:nvGrpSpPr>
          <p:grpSpPr>
            <a:xfrm>
              <a:off x="1040524" y="2617076"/>
              <a:ext cx="3389586" cy="3231931"/>
              <a:chOff x="1040524" y="2617076"/>
              <a:chExt cx="3389586" cy="3231931"/>
            </a:xfrm>
          </p:grpSpPr>
          <p:sp>
            <p:nvSpPr>
              <p:cNvPr id="2" name="Elipsa 1"/>
              <p:cNvSpPr/>
              <p:nvPr/>
            </p:nvSpPr>
            <p:spPr>
              <a:xfrm>
                <a:off x="1040524" y="2617076"/>
                <a:ext cx="3389586" cy="3231931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" name="Elipsa 2"/>
              <p:cNvSpPr/>
              <p:nvPr/>
            </p:nvSpPr>
            <p:spPr>
              <a:xfrm>
                <a:off x="1671145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" name="Elipsa 3"/>
              <p:cNvSpPr/>
              <p:nvPr/>
            </p:nvSpPr>
            <p:spPr>
              <a:xfrm>
                <a:off x="2948152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Elipsa 5"/>
              <p:cNvSpPr/>
              <p:nvPr/>
            </p:nvSpPr>
            <p:spPr>
              <a:xfrm>
                <a:off x="1868213" y="3389586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" name="Elipsa 6"/>
              <p:cNvSpPr/>
              <p:nvPr/>
            </p:nvSpPr>
            <p:spPr>
              <a:xfrm>
                <a:off x="3145220" y="3389585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Zaobljeni pravokutnik 7"/>
              <p:cNvSpPr/>
              <p:nvPr/>
            </p:nvSpPr>
            <p:spPr>
              <a:xfrm>
                <a:off x="1994337" y="4414345"/>
                <a:ext cx="1277007" cy="788276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0" name="Elipsasti oblačić 9"/>
            <p:cNvSpPr/>
            <p:nvPr/>
          </p:nvSpPr>
          <p:spPr>
            <a:xfrm>
              <a:off x="2948152" y="417788"/>
              <a:ext cx="3626069" cy="2349062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err="1" smtClean="0"/>
                <a:t>Eej</a:t>
              </a:r>
              <a:r>
                <a:rPr lang="hr-HR" dirty="0" smtClean="0"/>
                <a:t>! Jesi vidio što je neki dječak napravio Kristini?</a:t>
              </a:r>
              <a:endParaRPr lang="hr-HR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6111765" y="606973"/>
            <a:ext cx="5533697" cy="5320862"/>
            <a:chOff x="1040524" y="528145"/>
            <a:chExt cx="5533697" cy="5320862"/>
          </a:xfrm>
        </p:grpSpPr>
        <p:grpSp>
          <p:nvGrpSpPr>
            <p:cNvPr id="13" name="Grupa 12"/>
            <p:cNvGrpSpPr/>
            <p:nvPr/>
          </p:nvGrpSpPr>
          <p:grpSpPr>
            <a:xfrm>
              <a:off x="1040524" y="2617076"/>
              <a:ext cx="3389586" cy="3231931"/>
              <a:chOff x="1040524" y="2617076"/>
              <a:chExt cx="3389586" cy="3231931"/>
            </a:xfrm>
          </p:grpSpPr>
          <p:sp>
            <p:nvSpPr>
              <p:cNvPr id="15" name="Elipsa 14"/>
              <p:cNvSpPr/>
              <p:nvPr/>
            </p:nvSpPr>
            <p:spPr>
              <a:xfrm>
                <a:off x="1040524" y="2617076"/>
                <a:ext cx="3389586" cy="3231931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1671145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" name="Elipsa 16"/>
              <p:cNvSpPr/>
              <p:nvPr/>
            </p:nvSpPr>
            <p:spPr>
              <a:xfrm>
                <a:off x="2948152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" name="Elipsa 17"/>
              <p:cNvSpPr/>
              <p:nvPr/>
            </p:nvSpPr>
            <p:spPr>
              <a:xfrm>
                <a:off x="1868213" y="3389586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3145220" y="3389585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Zaobljeni pravokutnik 19"/>
              <p:cNvSpPr/>
              <p:nvPr/>
            </p:nvSpPr>
            <p:spPr>
              <a:xfrm>
                <a:off x="1994337" y="4414345"/>
                <a:ext cx="1277007" cy="788276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4" name="Elipsasti oblačić 13"/>
            <p:cNvSpPr/>
            <p:nvPr/>
          </p:nvSpPr>
          <p:spPr>
            <a:xfrm>
              <a:off x="2948152" y="528145"/>
              <a:ext cx="3626069" cy="2349062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err="1" smtClean="0"/>
                <a:t>Nee</a:t>
              </a:r>
              <a:r>
                <a:rPr lang="hr-HR" dirty="0" smtClean="0"/>
                <a:t>, </a:t>
              </a:r>
              <a:r>
                <a:rPr lang="hr-HR" dirty="0" smtClean="0"/>
                <a:t>što je bilo?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23913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40524" y="417788"/>
            <a:ext cx="5533697" cy="5431219"/>
            <a:chOff x="1040524" y="417788"/>
            <a:chExt cx="5533697" cy="5431219"/>
          </a:xfrm>
        </p:grpSpPr>
        <p:grpSp>
          <p:nvGrpSpPr>
            <p:cNvPr id="3" name="Grupa 2"/>
            <p:cNvGrpSpPr/>
            <p:nvPr/>
          </p:nvGrpSpPr>
          <p:grpSpPr>
            <a:xfrm>
              <a:off x="1040524" y="2617076"/>
              <a:ext cx="3389586" cy="3231931"/>
              <a:chOff x="1040524" y="2617076"/>
              <a:chExt cx="3389586" cy="3231931"/>
            </a:xfrm>
          </p:grpSpPr>
          <p:sp>
            <p:nvSpPr>
              <p:cNvPr id="5" name="Elipsa 4"/>
              <p:cNvSpPr/>
              <p:nvPr/>
            </p:nvSpPr>
            <p:spPr>
              <a:xfrm>
                <a:off x="1040524" y="2617076"/>
                <a:ext cx="3389586" cy="3231931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Elipsa 5"/>
              <p:cNvSpPr/>
              <p:nvPr/>
            </p:nvSpPr>
            <p:spPr>
              <a:xfrm>
                <a:off x="1671145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" name="Elipsa 6"/>
              <p:cNvSpPr/>
              <p:nvPr/>
            </p:nvSpPr>
            <p:spPr>
              <a:xfrm>
                <a:off x="2948152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Elipsa 7"/>
              <p:cNvSpPr/>
              <p:nvPr/>
            </p:nvSpPr>
            <p:spPr>
              <a:xfrm>
                <a:off x="1868213" y="3389586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3145220" y="3389585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" name="Zaobljeni pravokutnik 9"/>
              <p:cNvSpPr/>
              <p:nvPr/>
            </p:nvSpPr>
            <p:spPr>
              <a:xfrm>
                <a:off x="1994337" y="4414345"/>
                <a:ext cx="1277007" cy="788276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4" name="Elipsasti oblačić 3"/>
            <p:cNvSpPr/>
            <p:nvPr/>
          </p:nvSpPr>
          <p:spPr>
            <a:xfrm>
              <a:off x="2948152" y="417788"/>
              <a:ext cx="3626069" cy="2349062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Neki joj je dječak rekao da se nađu u </a:t>
              </a:r>
              <a:r>
                <a:rPr lang="hr-HR" dirty="0" smtClean="0"/>
                <a:t>parku… </a:t>
              </a:r>
              <a:r>
                <a:rPr lang="hr-HR" dirty="0" smtClean="0"/>
                <a:t>ona je došla i onda su je pokušali oteti.</a:t>
              </a:r>
              <a:endParaRPr lang="hr-HR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337738" y="453259"/>
            <a:ext cx="5533697" cy="5431219"/>
            <a:chOff x="1040524" y="417788"/>
            <a:chExt cx="5533697" cy="5431219"/>
          </a:xfrm>
        </p:grpSpPr>
        <p:grpSp>
          <p:nvGrpSpPr>
            <p:cNvPr id="12" name="Grupa 11"/>
            <p:cNvGrpSpPr/>
            <p:nvPr/>
          </p:nvGrpSpPr>
          <p:grpSpPr>
            <a:xfrm>
              <a:off x="1040524" y="2617076"/>
              <a:ext cx="3389586" cy="3231931"/>
              <a:chOff x="1040524" y="2617076"/>
              <a:chExt cx="3389586" cy="3231931"/>
            </a:xfrm>
          </p:grpSpPr>
          <p:sp>
            <p:nvSpPr>
              <p:cNvPr id="14" name="Elipsa 13"/>
              <p:cNvSpPr/>
              <p:nvPr/>
            </p:nvSpPr>
            <p:spPr>
              <a:xfrm>
                <a:off x="1040524" y="2617076"/>
                <a:ext cx="3389586" cy="3231931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Elipsa 14"/>
              <p:cNvSpPr/>
              <p:nvPr/>
            </p:nvSpPr>
            <p:spPr>
              <a:xfrm>
                <a:off x="1671145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2948152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" name="Elipsa 16"/>
              <p:cNvSpPr/>
              <p:nvPr/>
            </p:nvSpPr>
            <p:spPr>
              <a:xfrm>
                <a:off x="1868213" y="3389586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" name="Elipsa 17"/>
              <p:cNvSpPr/>
              <p:nvPr/>
            </p:nvSpPr>
            <p:spPr>
              <a:xfrm>
                <a:off x="3145220" y="3389585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Zaobljeni pravokutnik 18"/>
              <p:cNvSpPr/>
              <p:nvPr/>
            </p:nvSpPr>
            <p:spPr>
              <a:xfrm>
                <a:off x="1994337" y="4414345"/>
                <a:ext cx="1277007" cy="788276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3" name="Elipsasti oblačić 12"/>
            <p:cNvSpPr/>
            <p:nvPr/>
          </p:nvSpPr>
          <p:spPr>
            <a:xfrm>
              <a:off x="2948152" y="417788"/>
              <a:ext cx="3626069" cy="2349062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err="1"/>
                <a:t>A</a:t>
              </a:r>
              <a:r>
                <a:rPr lang="hr-HR" dirty="0" err="1" smtClean="0"/>
                <a:t>aaaa</a:t>
              </a:r>
              <a:r>
                <a:rPr lang="hr-HR" dirty="0" smtClean="0"/>
                <a:t> </a:t>
              </a:r>
              <a:r>
                <a:rPr lang="hr-HR" dirty="0" smtClean="0"/>
                <a:t>baš mi je </a:t>
              </a:r>
              <a:r>
                <a:rPr lang="hr-HR" dirty="0" smtClean="0"/>
                <a:t>žao!!!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26441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835573" y="528147"/>
            <a:ext cx="5533697" cy="5431219"/>
            <a:chOff x="1040524" y="417788"/>
            <a:chExt cx="5533697" cy="5431219"/>
          </a:xfrm>
        </p:grpSpPr>
        <p:grpSp>
          <p:nvGrpSpPr>
            <p:cNvPr id="3" name="Grupa 2"/>
            <p:cNvGrpSpPr/>
            <p:nvPr/>
          </p:nvGrpSpPr>
          <p:grpSpPr>
            <a:xfrm>
              <a:off x="1040524" y="2617076"/>
              <a:ext cx="3389586" cy="3231931"/>
              <a:chOff x="1040524" y="2617076"/>
              <a:chExt cx="3389586" cy="3231931"/>
            </a:xfrm>
          </p:grpSpPr>
          <p:sp>
            <p:nvSpPr>
              <p:cNvPr id="5" name="Elipsa 4"/>
              <p:cNvSpPr/>
              <p:nvPr/>
            </p:nvSpPr>
            <p:spPr>
              <a:xfrm>
                <a:off x="1040524" y="2617076"/>
                <a:ext cx="3389586" cy="3231931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Elipsa 5"/>
              <p:cNvSpPr/>
              <p:nvPr/>
            </p:nvSpPr>
            <p:spPr>
              <a:xfrm>
                <a:off x="1671145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" name="Elipsa 6"/>
              <p:cNvSpPr/>
              <p:nvPr/>
            </p:nvSpPr>
            <p:spPr>
              <a:xfrm>
                <a:off x="2948152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Elipsa 7"/>
              <p:cNvSpPr/>
              <p:nvPr/>
            </p:nvSpPr>
            <p:spPr>
              <a:xfrm>
                <a:off x="1868213" y="3389586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3145220" y="3389585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" name="Zaobljeni pravokutnik 9"/>
              <p:cNvSpPr/>
              <p:nvPr/>
            </p:nvSpPr>
            <p:spPr>
              <a:xfrm>
                <a:off x="1994337" y="4414345"/>
                <a:ext cx="1277007" cy="788276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4" name="Elipsasti oblačić 3"/>
            <p:cNvSpPr/>
            <p:nvPr/>
          </p:nvSpPr>
          <p:spPr>
            <a:xfrm>
              <a:off x="2948152" y="417788"/>
              <a:ext cx="3626069" cy="2349062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Što kažeš da odemo kod nje.</a:t>
              </a:r>
              <a:endParaRPr lang="hr-HR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400802" y="563618"/>
            <a:ext cx="5533697" cy="5431219"/>
            <a:chOff x="1040524" y="417788"/>
            <a:chExt cx="5533697" cy="5431219"/>
          </a:xfrm>
        </p:grpSpPr>
        <p:grpSp>
          <p:nvGrpSpPr>
            <p:cNvPr id="12" name="Grupa 11"/>
            <p:cNvGrpSpPr/>
            <p:nvPr/>
          </p:nvGrpSpPr>
          <p:grpSpPr>
            <a:xfrm>
              <a:off x="1040524" y="2617076"/>
              <a:ext cx="3389586" cy="3231931"/>
              <a:chOff x="1040524" y="2617076"/>
              <a:chExt cx="3389586" cy="3231931"/>
            </a:xfrm>
          </p:grpSpPr>
          <p:sp>
            <p:nvSpPr>
              <p:cNvPr id="14" name="Elipsa 13"/>
              <p:cNvSpPr/>
              <p:nvPr/>
            </p:nvSpPr>
            <p:spPr>
              <a:xfrm>
                <a:off x="1040524" y="2617076"/>
                <a:ext cx="3389586" cy="3231931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Elipsa 14"/>
              <p:cNvSpPr/>
              <p:nvPr/>
            </p:nvSpPr>
            <p:spPr>
              <a:xfrm>
                <a:off x="1671145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2948152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" name="Elipsa 16"/>
              <p:cNvSpPr/>
              <p:nvPr/>
            </p:nvSpPr>
            <p:spPr>
              <a:xfrm>
                <a:off x="1868213" y="3389586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" name="Elipsa 17"/>
              <p:cNvSpPr/>
              <p:nvPr/>
            </p:nvSpPr>
            <p:spPr>
              <a:xfrm>
                <a:off x="3145220" y="3389585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Zaobljeni pravokutnik 18"/>
              <p:cNvSpPr/>
              <p:nvPr/>
            </p:nvSpPr>
            <p:spPr>
              <a:xfrm>
                <a:off x="1994337" y="4414345"/>
                <a:ext cx="1277007" cy="788276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3" name="Elipsasti oblačić 12"/>
            <p:cNvSpPr/>
            <p:nvPr/>
          </p:nvSpPr>
          <p:spPr>
            <a:xfrm>
              <a:off x="2948152" y="417788"/>
              <a:ext cx="3626069" cy="2349062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Može, </a:t>
              </a:r>
              <a:r>
                <a:rPr lang="hr-HR" dirty="0" smtClean="0"/>
                <a:t>super! Idemo!!!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41256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a 37"/>
          <p:cNvGrpSpPr/>
          <p:nvPr/>
        </p:nvGrpSpPr>
        <p:grpSpPr>
          <a:xfrm>
            <a:off x="210207" y="2226869"/>
            <a:ext cx="4046483" cy="4191706"/>
            <a:chOff x="210207" y="2226869"/>
            <a:chExt cx="4046483" cy="4191706"/>
          </a:xfrm>
        </p:grpSpPr>
        <p:grpSp>
          <p:nvGrpSpPr>
            <p:cNvPr id="20" name="Grupa 19"/>
            <p:cNvGrpSpPr/>
            <p:nvPr/>
          </p:nvGrpSpPr>
          <p:grpSpPr>
            <a:xfrm>
              <a:off x="210207" y="3960618"/>
              <a:ext cx="2433549" cy="2457957"/>
              <a:chOff x="210207" y="3960618"/>
              <a:chExt cx="2433549" cy="2457957"/>
            </a:xfrm>
          </p:grpSpPr>
          <p:sp>
            <p:nvSpPr>
              <p:cNvPr id="14" name="Elipsa 13"/>
              <p:cNvSpPr/>
              <p:nvPr/>
            </p:nvSpPr>
            <p:spPr>
              <a:xfrm>
                <a:off x="210207" y="3960618"/>
                <a:ext cx="2433549" cy="2457957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Elipsa 14"/>
              <p:cNvSpPr/>
              <p:nvPr/>
            </p:nvSpPr>
            <p:spPr>
              <a:xfrm>
                <a:off x="736534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1653359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" name="Elipsa 16"/>
              <p:cNvSpPr/>
              <p:nvPr/>
            </p:nvSpPr>
            <p:spPr>
              <a:xfrm>
                <a:off x="878018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" name="Elipsa 17"/>
              <p:cNvSpPr/>
              <p:nvPr/>
            </p:nvSpPr>
            <p:spPr>
              <a:xfrm>
                <a:off x="1794844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Zaobljeni pravokutnik 18"/>
              <p:cNvSpPr/>
              <p:nvPr/>
            </p:nvSpPr>
            <p:spPr>
              <a:xfrm>
                <a:off x="968569" y="5262410"/>
                <a:ext cx="916826" cy="599502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3" name="Elipsasti oblačić 12"/>
            <p:cNvSpPr/>
            <p:nvPr/>
          </p:nvSpPr>
          <p:spPr>
            <a:xfrm>
              <a:off x="1653359" y="2226869"/>
              <a:ext cx="2603331" cy="1786515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err="1" smtClean="0"/>
                <a:t>Eej</a:t>
              </a:r>
              <a:r>
                <a:rPr lang="hr-HR" dirty="0" smtClean="0"/>
                <a:t> Kristina kako si?</a:t>
              </a:r>
              <a:endParaRPr lang="hr-HR" dirty="0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3736428" y="2424205"/>
            <a:ext cx="4046483" cy="4067183"/>
            <a:chOff x="3736428" y="2424205"/>
            <a:chExt cx="4046483" cy="4067183"/>
          </a:xfrm>
        </p:grpSpPr>
        <p:grpSp>
          <p:nvGrpSpPr>
            <p:cNvPr id="21" name="Grupa 20"/>
            <p:cNvGrpSpPr/>
            <p:nvPr/>
          </p:nvGrpSpPr>
          <p:grpSpPr>
            <a:xfrm>
              <a:off x="3736428" y="4033431"/>
              <a:ext cx="2433549" cy="2457957"/>
              <a:chOff x="210207" y="3960618"/>
              <a:chExt cx="2433549" cy="2457957"/>
            </a:xfrm>
          </p:grpSpPr>
          <p:sp>
            <p:nvSpPr>
              <p:cNvPr id="22" name="Elipsa 21"/>
              <p:cNvSpPr/>
              <p:nvPr/>
            </p:nvSpPr>
            <p:spPr>
              <a:xfrm>
                <a:off x="210207" y="3960618"/>
                <a:ext cx="2433549" cy="2457957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3" name="Elipsa 22"/>
              <p:cNvSpPr/>
              <p:nvPr/>
            </p:nvSpPr>
            <p:spPr>
              <a:xfrm>
                <a:off x="736534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4" name="Elipsa 23"/>
              <p:cNvSpPr/>
              <p:nvPr/>
            </p:nvSpPr>
            <p:spPr>
              <a:xfrm>
                <a:off x="1653359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5" name="Elipsa 24"/>
              <p:cNvSpPr/>
              <p:nvPr/>
            </p:nvSpPr>
            <p:spPr>
              <a:xfrm>
                <a:off x="878018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6" name="Elipsa 25"/>
              <p:cNvSpPr/>
              <p:nvPr/>
            </p:nvSpPr>
            <p:spPr>
              <a:xfrm>
                <a:off x="1794844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7" name="Zaobljeni pravokutnik 26"/>
              <p:cNvSpPr/>
              <p:nvPr/>
            </p:nvSpPr>
            <p:spPr>
              <a:xfrm>
                <a:off x="968569" y="5262410"/>
                <a:ext cx="916826" cy="599502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8" name="Elipsasti oblačić 27"/>
            <p:cNvSpPr/>
            <p:nvPr/>
          </p:nvSpPr>
          <p:spPr>
            <a:xfrm>
              <a:off x="5179580" y="2424205"/>
              <a:ext cx="2603331" cy="1786515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….</a:t>
              </a:r>
              <a:endParaRPr lang="hr-HR" dirty="0"/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8009288" y="2307073"/>
            <a:ext cx="3961591" cy="4184315"/>
            <a:chOff x="8009288" y="2307073"/>
            <a:chExt cx="3961591" cy="4184315"/>
          </a:xfrm>
        </p:grpSpPr>
        <p:grpSp>
          <p:nvGrpSpPr>
            <p:cNvPr id="30" name="Grupa 29"/>
            <p:cNvGrpSpPr/>
            <p:nvPr/>
          </p:nvGrpSpPr>
          <p:grpSpPr>
            <a:xfrm>
              <a:off x="8009288" y="4033431"/>
              <a:ext cx="2433549" cy="2457957"/>
              <a:chOff x="210207" y="3960618"/>
              <a:chExt cx="2433549" cy="2457957"/>
            </a:xfrm>
          </p:grpSpPr>
          <p:sp>
            <p:nvSpPr>
              <p:cNvPr id="31" name="Elipsa 30"/>
              <p:cNvSpPr/>
              <p:nvPr/>
            </p:nvSpPr>
            <p:spPr>
              <a:xfrm>
                <a:off x="210207" y="3960618"/>
                <a:ext cx="2433549" cy="2457957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2" name="Elipsa 31"/>
              <p:cNvSpPr/>
              <p:nvPr/>
            </p:nvSpPr>
            <p:spPr>
              <a:xfrm>
                <a:off x="736534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3" name="Elipsa 32"/>
              <p:cNvSpPr/>
              <p:nvPr/>
            </p:nvSpPr>
            <p:spPr>
              <a:xfrm>
                <a:off x="1653359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4" name="Elipsa 33"/>
              <p:cNvSpPr/>
              <p:nvPr/>
            </p:nvSpPr>
            <p:spPr>
              <a:xfrm>
                <a:off x="878018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5" name="Elipsa 34"/>
              <p:cNvSpPr/>
              <p:nvPr/>
            </p:nvSpPr>
            <p:spPr>
              <a:xfrm>
                <a:off x="1794844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6" name="Zaobljeni pravokutnik 35"/>
              <p:cNvSpPr/>
              <p:nvPr/>
            </p:nvSpPr>
            <p:spPr>
              <a:xfrm>
                <a:off x="1084586" y="5318926"/>
                <a:ext cx="684790" cy="599502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7" name="Elipsasti oblačić 36"/>
            <p:cNvSpPr/>
            <p:nvPr/>
          </p:nvSpPr>
          <p:spPr>
            <a:xfrm>
              <a:off x="9367548" y="2307073"/>
              <a:ext cx="2603331" cy="1786515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Malo me je strah.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40715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10207" y="2001795"/>
            <a:ext cx="4046484" cy="4416780"/>
            <a:chOff x="210207" y="2001795"/>
            <a:chExt cx="4046484" cy="4416780"/>
          </a:xfrm>
        </p:grpSpPr>
        <p:grpSp>
          <p:nvGrpSpPr>
            <p:cNvPr id="3" name="Grupa 19"/>
            <p:cNvGrpSpPr/>
            <p:nvPr/>
          </p:nvGrpSpPr>
          <p:grpSpPr>
            <a:xfrm>
              <a:off x="210207" y="3960618"/>
              <a:ext cx="2433549" cy="2457957"/>
              <a:chOff x="210207" y="3960618"/>
              <a:chExt cx="2433549" cy="2457957"/>
            </a:xfrm>
          </p:grpSpPr>
          <p:sp>
            <p:nvSpPr>
              <p:cNvPr id="5" name="Elipsa 4"/>
              <p:cNvSpPr/>
              <p:nvPr/>
            </p:nvSpPr>
            <p:spPr>
              <a:xfrm>
                <a:off x="210207" y="3960618"/>
                <a:ext cx="2433549" cy="2457957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Elipsa 5"/>
              <p:cNvSpPr/>
              <p:nvPr/>
            </p:nvSpPr>
            <p:spPr>
              <a:xfrm>
                <a:off x="736534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" name="Elipsa 6"/>
              <p:cNvSpPr/>
              <p:nvPr/>
            </p:nvSpPr>
            <p:spPr>
              <a:xfrm>
                <a:off x="1653359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Elipsa 7"/>
              <p:cNvSpPr/>
              <p:nvPr/>
            </p:nvSpPr>
            <p:spPr>
              <a:xfrm>
                <a:off x="878018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1794844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" name="Zaobljeni pravokutnik 9"/>
              <p:cNvSpPr/>
              <p:nvPr/>
            </p:nvSpPr>
            <p:spPr>
              <a:xfrm>
                <a:off x="968569" y="5262410"/>
                <a:ext cx="916826" cy="599502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4" name="Elipsasti oblačić 3"/>
            <p:cNvSpPr/>
            <p:nvPr/>
          </p:nvSpPr>
          <p:spPr>
            <a:xfrm>
              <a:off x="1371601" y="2001795"/>
              <a:ext cx="2885090" cy="2011589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Kristina ja mislim da ti je ovo bila lekcija da se više ne dopisuješ sa nepoznatim </a:t>
              </a:r>
              <a:r>
                <a:rPr lang="hr-HR" dirty="0" smtClean="0"/>
                <a:t>ljudima!</a:t>
              </a:r>
              <a:endParaRPr lang="hr-HR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3594538" y="2237380"/>
            <a:ext cx="4046483" cy="4191706"/>
            <a:chOff x="210207" y="2226869"/>
            <a:chExt cx="4046483" cy="4191706"/>
          </a:xfrm>
        </p:grpSpPr>
        <p:grpSp>
          <p:nvGrpSpPr>
            <p:cNvPr id="12" name="Grupa 19"/>
            <p:cNvGrpSpPr/>
            <p:nvPr/>
          </p:nvGrpSpPr>
          <p:grpSpPr>
            <a:xfrm>
              <a:off x="210207" y="3960618"/>
              <a:ext cx="2433549" cy="2457957"/>
              <a:chOff x="210207" y="3960618"/>
              <a:chExt cx="2433549" cy="2457957"/>
            </a:xfrm>
          </p:grpSpPr>
          <p:sp>
            <p:nvSpPr>
              <p:cNvPr id="14" name="Elipsa 13"/>
              <p:cNvSpPr/>
              <p:nvPr/>
            </p:nvSpPr>
            <p:spPr>
              <a:xfrm>
                <a:off x="210207" y="3960618"/>
                <a:ext cx="2433549" cy="2457957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Elipsa 14"/>
              <p:cNvSpPr/>
              <p:nvPr/>
            </p:nvSpPr>
            <p:spPr>
              <a:xfrm>
                <a:off x="736534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1653359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" name="Elipsa 16"/>
              <p:cNvSpPr/>
              <p:nvPr/>
            </p:nvSpPr>
            <p:spPr>
              <a:xfrm>
                <a:off x="878018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" name="Elipsa 17"/>
              <p:cNvSpPr/>
              <p:nvPr/>
            </p:nvSpPr>
            <p:spPr>
              <a:xfrm>
                <a:off x="1794844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Zaobljeni pravokutnik 18"/>
              <p:cNvSpPr/>
              <p:nvPr/>
            </p:nvSpPr>
            <p:spPr>
              <a:xfrm>
                <a:off x="968569" y="5262410"/>
                <a:ext cx="916826" cy="599502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3" name="Elipsasti oblačić 12"/>
            <p:cNvSpPr/>
            <p:nvPr/>
          </p:nvSpPr>
          <p:spPr>
            <a:xfrm>
              <a:off x="1653359" y="2226869"/>
              <a:ext cx="2603331" cy="1786515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Molim te Kristina odmah reci roditeljima kad ti neka nepoznata osoba pošalje </a:t>
              </a:r>
              <a:r>
                <a:rPr lang="hr-HR" dirty="0" smtClean="0"/>
                <a:t>poruku.</a:t>
              </a:r>
              <a:endParaRPr lang="hr-HR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7520152" y="2190082"/>
            <a:ext cx="4046483" cy="4191706"/>
            <a:chOff x="210207" y="2226869"/>
            <a:chExt cx="4046483" cy="4191706"/>
          </a:xfrm>
        </p:grpSpPr>
        <p:grpSp>
          <p:nvGrpSpPr>
            <p:cNvPr id="32" name="Grupa 19"/>
            <p:cNvGrpSpPr/>
            <p:nvPr/>
          </p:nvGrpSpPr>
          <p:grpSpPr>
            <a:xfrm>
              <a:off x="210207" y="3960618"/>
              <a:ext cx="2433549" cy="2457957"/>
              <a:chOff x="210207" y="3960618"/>
              <a:chExt cx="2433549" cy="2457957"/>
            </a:xfrm>
          </p:grpSpPr>
          <p:sp>
            <p:nvSpPr>
              <p:cNvPr id="34" name="Elipsa 33"/>
              <p:cNvSpPr/>
              <p:nvPr/>
            </p:nvSpPr>
            <p:spPr>
              <a:xfrm>
                <a:off x="210207" y="3960618"/>
                <a:ext cx="2433549" cy="2457957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5" name="Elipsa 34"/>
              <p:cNvSpPr/>
              <p:nvPr/>
            </p:nvSpPr>
            <p:spPr>
              <a:xfrm>
                <a:off x="736534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6" name="Elipsa 35"/>
              <p:cNvSpPr/>
              <p:nvPr/>
            </p:nvSpPr>
            <p:spPr>
              <a:xfrm>
                <a:off x="1653359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7" name="Elipsa 36"/>
              <p:cNvSpPr/>
              <p:nvPr/>
            </p:nvSpPr>
            <p:spPr>
              <a:xfrm>
                <a:off x="878018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1794844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9" name="Zaobljeni pravokutnik 38"/>
              <p:cNvSpPr/>
              <p:nvPr/>
            </p:nvSpPr>
            <p:spPr>
              <a:xfrm>
                <a:off x="968569" y="5262410"/>
                <a:ext cx="916826" cy="599502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3" name="Elipsasti oblačić 32"/>
            <p:cNvSpPr/>
            <p:nvPr/>
          </p:nvSpPr>
          <p:spPr>
            <a:xfrm>
              <a:off x="1653359" y="2226869"/>
              <a:ext cx="2603331" cy="1786515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Hvala vam </a:t>
              </a:r>
              <a:r>
                <a:rPr lang="hr-HR" dirty="0" smtClean="0"/>
                <a:t>dečki! </a:t>
              </a:r>
              <a:r>
                <a:rPr lang="hr-HR" dirty="0"/>
                <a:t>P</a:t>
              </a:r>
              <a:r>
                <a:rPr lang="hr-HR" dirty="0" smtClean="0"/>
                <a:t>uno </a:t>
              </a:r>
              <a:r>
                <a:rPr lang="hr-HR" dirty="0" smtClean="0"/>
                <a:t>ste mi </a:t>
              </a:r>
              <a:r>
                <a:rPr lang="hr-HR" dirty="0" smtClean="0"/>
                <a:t>pomogli! </a:t>
              </a:r>
              <a:endParaRPr lang="hr-HR" dirty="0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210207" y="2139879"/>
            <a:ext cx="3820105" cy="4278696"/>
            <a:chOff x="210207" y="2139879"/>
            <a:chExt cx="3820105" cy="4278696"/>
          </a:xfrm>
        </p:grpSpPr>
        <p:grpSp>
          <p:nvGrpSpPr>
            <p:cNvPr id="2" name="Grupa 1"/>
            <p:cNvGrpSpPr/>
            <p:nvPr/>
          </p:nvGrpSpPr>
          <p:grpSpPr>
            <a:xfrm>
              <a:off x="210207" y="3960618"/>
              <a:ext cx="2433549" cy="2457957"/>
              <a:chOff x="210207" y="3960618"/>
              <a:chExt cx="2433549" cy="2457957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210207" y="3960618"/>
                <a:ext cx="2433549" cy="2457957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" name="Elipsa 3"/>
              <p:cNvSpPr/>
              <p:nvPr/>
            </p:nvSpPr>
            <p:spPr>
              <a:xfrm>
                <a:off x="736534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5" name="Elipsa 4"/>
              <p:cNvSpPr/>
              <p:nvPr/>
            </p:nvSpPr>
            <p:spPr>
              <a:xfrm>
                <a:off x="1653359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Elipsa 5"/>
              <p:cNvSpPr/>
              <p:nvPr/>
            </p:nvSpPr>
            <p:spPr>
              <a:xfrm>
                <a:off x="878018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" name="Elipsa 6"/>
              <p:cNvSpPr/>
              <p:nvPr/>
            </p:nvSpPr>
            <p:spPr>
              <a:xfrm>
                <a:off x="1794844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Zaobljeni pravokutnik 7"/>
              <p:cNvSpPr/>
              <p:nvPr/>
            </p:nvSpPr>
            <p:spPr>
              <a:xfrm>
                <a:off x="968569" y="5262410"/>
                <a:ext cx="916826" cy="599502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9" name="Elipsasti oblačić 8"/>
            <p:cNvSpPr/>
            <p:nvPr/>
          </p:nvSpPr>
          <p:spPr>
            <a:xfrm>
              <a:off x="1426981" y="2139879"/>
              <a:ext cx="2603331" cy="1786515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Jeste li da odemo na </a:t>
              </a:r>
              <a:r>
                <a:rPr lang="hr-HR" dirty="0" err="1" smtClean="0"/>
                <a:t>pizzu</a:t>
              </a:r>
              <a:r>
                <a:rPr lang="hr-HR" dirty="0" smtClean="0"/>
                <a:t>?</a:t>
              </a:r>
              <a:endParaRPr lang="hr-HR" dirty="0"/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3704896" y="2139878"/>
            <a:ext cx="3820105" cy="4278697"/>
            <a:chOff x="3704896" y="2139878"/>
            <a:chExt cx="3820105" cy="4278697"/>
          </a:xfrm>
        </p:grpSpPr>
        <p:grpSp>
          <p:nvGrpSpPr>
            <p:cNvPr id="11" name="Grupa 10"/>
            <p:cNvGrpSpPr/>
            <p:nvPr/>
          </p:nvGrpSpPr>
          <p:grpSpPr>
            <a:xfrm>
              <a:off x="3704896" y="3960618"/>
              <a:ext cx="2433549" cy="2457957"/>
              <a:chOff x="210207" y="3960618"/>
              <a:chExt cx="2433549" cy="2457957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210207" y="3960618"/>
                <a:ext cx="2433549" cy="2457957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Elipsa 12"/>
              <p:cNvSpPr/>
              <p:nvPr/>
            </p:nvSpPr>
            <p:spPr>
              <a:xfrm>
                <a:off x="736534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Elipsa 13"/>
              <p:cNvSpPr/>
              <p:nvPr/>
            </p:nvSpPr>
            <p:spPr>
              <a:xfrm>
                <a:off x="1653359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Elipsa 14"/>
              <p:cNvSpPr/>
              <p:nvPr/>
            </p:nvSpPr>
            <p:spPr>
              <a:xfrm>
                <a:off x="878018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1794844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" name="Zaobljeni pravokutnik 16"/>
              <p:cNvSpPr/>
              <p:nvPr/>
            </p:nvSpPr>
            <p:spPr>
              <a:xfrm>
                <a:off x="968569" y="5423338"/>
                <a:ext cx="826275" cy="438574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8" name="Elipsasti oblačić 17"/>
            <p:cNvSpPr/>
            <p:nvPr/>
          </p:nvSpPr>
          <p:spPr>
            <a:xfrm>
              <a:off x="4921670" y="2139878"/>
              <a:ext cx="2603331" cy="1786515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Ja </a:t>
              </a:r>
              <a:r>
                <a:rPr lang="hr-HR" dirty="0" smtClean="0"/>
                <a:t>bih!</a:t>
              </a:r>
              <a:endParaRPr lang="hr-HR" dirty="0"/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7525001" y="2139878"/>
            <a:ext cx="3820105" cy="4278697"/>
            <a:chOff x="3704896" y="2139878"/>
            <a:chExt cx="3820105" cy="4278697"/>
          </a:xfrm>
        </p:grpSpPr>
        <p:grpSp>
          <p:nvGrpSpPr>
            <p:cNvPr id="42" name="Grupa 41"/>
            <p:cNvGrpSpPr/>
            <p:nvPr/>
          </p:nvGrpSpPr>
          <p:grpSpPr>
            <a:xfrm>
              <a:off x="3704896" y="3960618"/>
              <a:ext cx="2433549" cy="2457957"/>
              <a:chOff x="210207" y="3960618"/>
              <a:chExt cx="2433549" cy="2457957"/>
            </a:xfrm>
          </p:grpSpPr>
          <p:sp>
            <p:nvSpPr>
              <p:cNvPr id="44" name="Elipsa 43"/>
              <p:cNvSpPr/>
              <p:nvPr/>
            </p:nvSpPr>
            <p:spPr>
              <a:xfrm>
                <a:off x="210207" y="3960618"/>
                <a:ext cx="2433549" cy="2457957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5" name="Elipsa 44"/>
              <p:cNvSpPr/>
              <p:nvPr/>
            </p:nvSpPr>
            <p:spPr>
              <a:xfrm>
                <a:off x="736534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6" name="Elipsa 45"/>
              <p:cNvSpPr/>
              <p:nvPr/>
            </p:nvSpPr>
            <p:spPr>
              <a:xfrm>
                <a:off x="1653359" y="4315197"/>
                <a:ext cx="464072" cy="50358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878018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8" name="Elipsa 47"/>
              <p:cNvSpPr/>
              <p:nvPr/>
            </p:nvSpPr>
            <p:spPr>
              <a:xfrm>
                <a:off x="1794844" y="4483057"/>
                <a:ext cx="181102" cy="16786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9" name="Zaobljeni pravokutnik 48"/>
              <p:cNvSpPr/>
              <p:nvPr/>
            </p:nvSpPr>
            <p:spPr>
              <a:xfrm>
                <a:off x="968569" y="5423338"/>
                <a:ext cx="826275" cy="438574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43" name="Elipsasti oblačić 42"/>
            <p:cNvSpPr/>
            <p:nvPr/>
          </p:nvSpPr>
          <p:spPr>
            <a:xfrm>
              <a:off x="4921670" y="2139878"/>
              <a:ext cx="2603331" cy="1786515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A </a:t>
              </a:r>
              <a:r>
                <a:rPr lang="hr-HR" dirty="0" smtClean="0"/>
                <a:t>ok, </a:t>
              </a:r>
              <a:r>
                <a:rPr lang="hr-HR" dirty="0" smtClean="0"/>
                <a:t>i ja </a:t>
              </a:r>
              <a:r>
                <a:rPr lang="hr-HR" dirty="0" smtClean="0"/>
                <a:t>ću!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1989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475187" y="733099"/>
            <a:ext cx="5533697" cy="5431219"/>
            <a:chOff x="1040524" y="417788"/>
            <a:chExt cx="5533697" cy="5431219"/>
          </a:xfrm>
        </p:grpSpPr>
        <p:grpSp>
          <p:nvGrpSpPr>
            <p:cNvPr id="3" name="Grupa 2"/>
            <p:cNvGrpSpPr/>
            <p:nvPr/>
          </p:nvGrpSpPr>
          <p:grpSpPr>
            <a:xfrm>
              <a:off x="1040524" y="2617076"/>
              <a:ext cx="3389586" cy="3231931"/>
              <a:chOff x="1040524" y="2617076"/>
              <a:chExt cx="3389586" cy="3231931"/>
            </a:xfrm>
          </p:grpSpPr>
          <p:sp>
            <p:nvSpPr>
              <p:cNvPr id="5" name="Elipsa 4"/>
              <p:cNvSpPr/>
              <p:nvPr/>
            </p:nvSpPr>
            <p:spPr>
              <a:xfrm>
                <a:off x="1040524" y="2617076"/>
                <a:ext cx="3389586" cy="3231931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Elipsa 5"/>
              <p:cNvSpPr/>
              <p:nvPr/>
            </p:nvSpPr>
            <p:spPr>
              <a:xfrm>
                <a:off x="1671145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" name="Elipsa 6"/>
              <p:cNvSpPr/>
              <p:nvPr/>
            </p:nvSpPr>
            <p:spPr>
              <a:xfrm>
                <a:off x="2948152" y="3168869"/>
                <a:ext cx="646386" cy="662152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Elipsa 7"/>
              <p:cNvSpPr/>
              <p:nvPr/>
            </p:nvSpPr>
            <p:spPr>
              <a:xfrm>
                <a:off x="1868213" y="3389586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3145220" y="3389585"/>
                <a:ext cx="252249" cy="22071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" name="Zaobljeni pravokutnik 9"/>
              <p:cNvSpPr/>
              <p:nvPr/>
            </p:nvSpPr>
            <p:spPr>
              <a:xfrm>
                <a:off x="1994337" y="4414345"/>
                <a:ext cx="1277007" cy="788276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4" name="Elipsasti oblačić 3"/>
            <p:cNvSpPr/>
            <p:nvPr/>
          </p:nvSpPr>
          <p:spPr>
            <a:xfrm>
              <a:off x="2948152" y="417788"/>
              <a:ext cx="3626069" cy="2349062"/>
            </a:xfrm>
            <a:prstGeom prst="wedgeEllipseCallou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HVALA NA PAŽNJI!!! I BUDITE OPREZNI NA </a:t>
              </a:r>
              <a:r>
                <a:rPr lang="hr-HR" dirty="0" smtClean="0"/>
                <a:t>INTERNETU!!!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25452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54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35</TotalTime>
  <Words>139</Words>
  <Application>Microsoft Office PowerPoint</Application>
  <PresentationFormat>Široki zaslon</PresentationFormat>
  <Paragraphs>18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Algerian</vt:lpstr>
      <vt:lpstr>Arial</vt:lpstr>
      <vt:lpstr>Tw Cen MT</vt:lpstr>
      <vt:lpstr>Kapljica</vt:lpstr>
      <vt:lpstr>Internetsko  nasilje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Internetsko  nasilje</dc:title>
  <dc:creator>Korisnik</dc:creator>
  <cp:lastModifiedBy>Korisnik-1</cp:lastModifiedBy>
  <cp:revision>6</cp:revision>
  <dcterms:created xsi:type="dcterms:W3CDTF">2016-06-03T11:47:57Z</dcterms:created>
  <dcterms:modified xsi:type="dcterms:W3CDTF">2016-06-03T12:35:45Z</dcterms:modified>
</cp:coreProperties>
</file>